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719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>
      <p:cViewPr varScale="1">
        <p:scale>
          <a:sx n="88" d="100"/>
          <a:sy n="88" d="100"/>
        </p:scale>
        <p:origin x="7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presProps" Target="presProp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viewProps" Target="viewProps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tableStyles" Target="tableStyles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2592386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jp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jp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jp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jp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jp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jp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jp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jp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jp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jp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jp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jp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jp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jp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jp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jp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jp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jp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jp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jp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jp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jp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jp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jp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jp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jp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jp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jp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jp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jp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jp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jp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jp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jp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jp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jp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jp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jp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jp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jp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jp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jp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jp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jp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jp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jp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jp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jp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jp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jp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jp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jp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jp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jp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jp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jp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jp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jp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jp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jp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jp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jp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jp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jp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jp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jp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jp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jp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jp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jp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jp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jpg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jpg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jp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jp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jp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jp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jp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jp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jpg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jp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jp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jp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jp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jp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jp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jp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jp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image" Target="../media/image616.jp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jp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jpg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jpg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jpg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jpg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jp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jpg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jpg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jp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jpg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jpg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jpg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652.jp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654.jpg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jpg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jpg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jpg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664.jpg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jpg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9.jpg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jpg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jpg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jpg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jpg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jpg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jpg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9.jpg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image" Target="../media/image692.jpg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94.jpg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image" Target="../media/image69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jpg"/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image" Target="../media/image702.jpg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jpg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jpg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jpg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jpg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jpg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1.jpg"/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723.jpg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jpg"/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9.jpg"/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jpg"/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image" Target="../media/image735.jpg"/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image" Target="../media/image738.jpg"/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40.jpg"/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image" Target="../media/image742.jpg"/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image" Target="../media/image744.jpg"/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6.jpg"/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image" Target="../media/image750.jpg"/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image" Target="../media/image753.jpg"/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image" Target="../media/image756.jpg"/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image" Target="../media/image758.jpg"/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jpg"/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image" Target="../media/image762.jpg"/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2" Type="http://schemas.openxmlformats.org/officeDocument/2006/relationships/image" Target="../media/image766.jpg"/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image" Target="../media/image768.jpg"/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image" Target="../media/image770.jpg"/><Relationship Id="rId1" Type="http://schemas.openxmlformats.org/officeDocument/2006/relationships/slideLayout" Target="../slideLayouts/slideLayout1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jpg"/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4.jpg"/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jpg"/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9.jpg"/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image" Target="../media/image781.jpg"/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image" Target="../media/image785.jpg"/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image" Target="../media/image787.jpg"/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jpg"/><Relationship Id="rId1" Type="http://schemas.openxmlformats.org/officeDocument/2006/relationships/slideLayout" Target="../slideLayouts/slideLayout1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793.jpg"/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jpg"/><Relationship Id="rId1" Type="http://schemas.openxmlformats.org/officeDocument/2006/relationships/slideLayout" Target="../slideLayouts/slideLayout1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jpg"/><Relationship Id="rId1" Type="http://schemas.openxmlformats.org/officeDocument/2006/relationships/slideLayout" Target="../slideLayouts/slideLayout1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12573000"/>
          <a:chOff x="0" y="0"/>
          <a:chExt cx="9144000" cy="12573000"/>
        </a:xfrm>
      </p:grpSpPr>
      <p:pic>
        <p:nvPicPr>
          <p:cNvPr id="5" name="tdor_candle_jars" descr="tdor_candle_ja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Trans Lives Matter: Remembering Our Dead</a:t>
            </a:r>
            <a:br/>
            <a:r>
              <a:rPr lang="en-US" sz="3000" b="1" u="none" spc="0">
                <a:solidFill>
                  <a:srgbClr val="CC4125">
                    <a:alpha val="100000"/>
                  </a:srgbClr>
                </a:solidFill>
                <a:latin typeface="Calibri"/>
              </a:rPr>
              <a:t>Trans Day of Remembrance 2021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15000"/>
            <a:ext cx="9144000" cy="6858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24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https://tdor.translivesmatter.info/</a:t>
            </a:r>
          </a:p>
        </p:txBody>
      </p:sp>
      <p:pic>
        <p:nvPicPr>
          <p:cNvPr id="4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4641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 advClick="0" advTm="10000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Governador Valadares,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6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Oreinha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Cruzeiro do Sul, Rio Largo,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Iratxe Otero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Costa del Silencio, Arona, Santa Cruz de Tenerife (Spain)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24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Courtney "Eshay" Key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J. A.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Cascavel,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Alexandria Winchester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The Bronx, 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Kimberely Patricia Cope ("Kim")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Athens,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H. J. Ramírez ("La Tigra")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28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Nelly García Rivera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Poza Rica,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mutilated. 28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Ericka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Ipiales, Nariño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30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Bonaire Black ("Bonni")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Atlanta,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31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Adrianinha Paris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Sapa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Mansehra, Khyber Pakhtunkhuwa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Thaw Thaw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Mandalay (Myanmar)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Andressa das Chaga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Roque,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Samantha Riaño Morales ("Sammy")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Mariquita, Tolima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Keron Ravach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Camocim,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kicked, beaten and stabbed. 4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Tyianna "Davarea" Alexander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6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Brooklyn DeShauna Smith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Shreveport, Louisiana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Duda Laif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Bagé, Rio Grande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6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Lupita Moraes da Silva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João do Arraial, Piauí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Acapulco,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Samuel Edmund Damián Valentín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Trujillo Alto, Puerto Rico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9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Natalia Maldonado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Granadero Baigorria, Santa Fe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Angelita Alves Correia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Matosinhos, Norte (Portugal)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Daisy del Carmen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Victoria, Tamaulipas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Kieanna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Detroit, Michigan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Nicolly Fernanda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Fazenda Rio Grande,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Erika Endrina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Tagaytay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Chicoloapan de Juárez,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Nicole Quilaneta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Tagaytay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RR Bondoc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Tagaytay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Guddu Zaman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15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Malevola Lessa ("Leticia")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Mesquita,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Mimii Lessa ("Yasmin")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Mesquita,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Bianca Bankz ("Muffin")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Atlanta,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Dayanna Scarlett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Tepic, Nayarit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Luciana Sandreli Alves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Colatina, Espirito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Gala Ocampo Figueroa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Amacuzac,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Gianna Lombardi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Andria, Barletta-Andria-Trani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Selin Aynaci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Antalya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10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Naomi Alonso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Chalco,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21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Dominique Jackson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Jackson, Mississippi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F. Escalante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Dumaguete City,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Sandie Crisp ("Goddess Bunny")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Los Angeles,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Ygona Moura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Valentina Vera López ("Kim")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Puerto Montt, Los Lagos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pulmonary embolism.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Texcoco,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Fifty Bandz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Baton Rouge, Louisiana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Verónica Solano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Susana Silvestre León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Tlajomulco de Zúñiga,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10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Michele Almeida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Contagem,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29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Lucho Ávila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Los Hornos,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Duda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Itajaí, Santa Catarina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Amandha Fagundes ("Mandhy")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Piracicaba,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Alexus Braxton (Kimmy Icon Braxton)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Miami,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Úrsula A. S. ("Maravilhosa")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Porto Velho, Rondônia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Giselle Sakai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João Pessoa, Paraíba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pulmonary embolism. 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Alessandra Ferrati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Punata, Cochabamba (Bolivia)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Angie Priscila Jeaniot Arévalo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Sincelejo, Sucre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Giovanna Betancourth Vergara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Sara Blackwood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Indianapolis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 Havre, Seine-Maritime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7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Aracaju, Sergipe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Alexander Blake VanDalsen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Lafayette, Indiana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9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Sneha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Kannur, Kerala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Luna Abascal (Getsemaní Santos Luna)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Cosoleacaque,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Andrea Néstor Moreno Castillo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Calarcá, Quindío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Comonfort,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Pojuca Alves de Souza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Araci,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Diana Miranda/Paola Ferrati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Manuella Otto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Chicoloapan,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stoned. 13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L. E. Parama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Manila,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Brianna Kamila Espinosa Sanchez ("Kami")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Yumbo,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Gerusa Oliveira Reis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Santo Antonio de Jesus,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Emilia Herrera Obrecht ("Bau")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Panguipulli, Los Rios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Lucca Gomes Souto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Naque,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Chyna Carrillo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Wilmington,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18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Àlissia Rodriguez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Maceió,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19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Saulette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Tarimoro,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20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Jasmine Bright ("Jazzy")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Ambridge,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Jeffrey Bright ("JJ")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Ambridge,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Viktoria Basakovskaya ("Vika")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Burmistrovo, Novosibirsk (Russia)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 and mutilated. 13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J. F. Medina Hernández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Lerdo, Durango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Lorena Muniz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clinical neglect.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da Paz Gomes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Feira de Santana,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Jenna Franks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Jacksonville, North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Surya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Mumbai, Maharashtra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Andressa Pimentel ("India")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Marabá,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Eva Carvalho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Timbaúba,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Kimberly Wirtz ("Tova")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Baltimore,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26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Xingshun Zhou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Echt, Limburg (Netherlands)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Julie Catamin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Tapaz, Capiz,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Aitiana Valeria Ramírez ("Lala")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Totolapan,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5" name="report" descr="report">
            <a:extLst>
              <a:ext uri="{FF2B5EF4-FFF2-40B4-BE49-F238E27FC236}">
                <a16:creationId xmlns:a16="http://schemas.microsoft.com/office/drawing/2014/main" id="{6AF16E59-73B8-490E-824C-48DA608FD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6" name="qrcode" descr="qrcode">
            <a:extLst>
              <a:ext uri="{FF2B5EF4-FFF2-40B4-BE49-F238E27FC236}">
                <a16:creationId xmlns:a16="http://schemas.microsoft.com/office/drawing/2014/main" id="{E43787A8-A00C-4855-B674-FC01498A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C573BBD7-890F-4F27-B3DF-003FCE64200F}"/>
              </a:ext>
            </a:extLst>
          </p:cNvPr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Dolphin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Kohat,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Grande, Tierra del Fuego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Byun Hee-soo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Cheongju, North Chungcheong (South Korea)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Diamond Kyree Sanders/Diamond Nicole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Cincinnati, Ohio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Fabiola Pamela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Resistencia, Chaco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Lala Contreras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Somotillo, Chinandega (Nicaragua)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 and stoned.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Delgado, San Salvador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Mikelly Câmara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Cachoeiro de Itapemirim,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Natali Sofía Martínez Grabados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surgery complications. 4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Perth, Western Australia (Australia)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4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Felycya Harris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Augusta,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Mickerlange François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Pétion-Ville, Port-au-Prince (Haiti)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Jesús Ochandio ("La Ochandio")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 del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6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Alexandra Monteiro (Alexandra Corrêa de Oliveira)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Cuiabá, Matto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Tainá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Vitória da Conquista,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Piraquara,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Drika Rodrigues Sales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Itu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Milo Turner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Plymouth, Devon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Miraş Güneş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İzmir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11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Luana Menndes/Luana Pereira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Volta Redonda,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Paola Calderon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Cuautla,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15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Yuri Arthur ("Aquariano")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Belo Horizonte, Brazil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Rayanna Pardo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Los Angeles,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Kerollyn Moroe Shampherllay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Dourados, Mato Grosso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Aidelen Evans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 Arthur,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Manzanillo,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Luana Katrina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Brazil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Niharika Narasimhamurthy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Hindupur, Andhra Pradesh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burned. 20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Gasparina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Atlixco, Puebla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Piper Autumn Rivers (Tegan Toxik/Tegan Last)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Las Vegas, Nevada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Nathally Mendes Alves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Guaíra,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26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Gabriela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Alto, Le Paz (Bolivia)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Daniela ("Sirenita Riascos")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Buga, Valle de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Krys Brandon Ruiz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Lompoc,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Vanessa Zúniga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Tela, Atlántida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throat cut. 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 Ramirez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Débora Loven Stayne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Barbalha,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29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Jennifer Zapata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Ciudada Juarez, Chihuahua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30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Bobby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Lahore,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31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Jaida Peterson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Charlotte, North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Fanny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Nilópolis,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Mumtaz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Tlajomulco de Zúñiga,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Pietra Valentina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Juazeiro do Norte,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Vida Bruno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6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Bubbli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Taxila,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Madalena Leite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Piracicaba,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Paula Migeon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Reims, Marne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 and stabbed. 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Dominique Lucious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Springfield, Missouri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Marcinha Vaz ("Maquita")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Macapá, Amapá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Dimitra Kalogiannis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Athens, Attica (Greece)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Márcia Marcita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Ribeirão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30-35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de Álvarez,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Sangeetha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Coimbatore, Tamil Nadu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Kendra Zambrano ("La Kendra"/"La Barbie")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Pénjamo,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Milena Massafera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Ribeirão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Sofía Micaela Catán ("Mica")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Santiago del Estero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burned. 11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Muriaé,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Maracanaú,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Josefina Cruceño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Mendoza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drowned. 12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Pet Galea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Iloilo City,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Larissa Dieckmann ("Lara")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Niterói,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Yeray Hurtado ("Teresa")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Stefany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Violeta Ramírez Pérez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Tuxtla Gutiérrez, Chiapas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Arvenly Madrijanon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Koronadal City,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Luisa Revilla Urcia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Trujillo, La Libertad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Remy Fennell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Charlotte, North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Melibeth Yulitza Marchena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Fundación, Magdalena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Yara Cumady/Yara Pereira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Frutal,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Viki Nieva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Aguilares, Tucumán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Juliana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Porto Vehlo, Rondônia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19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Monalisa Leide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Macapá, Amapá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Tiara Banks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Channu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Lahore,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 and burned. 21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 Marins de Oliveira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José De Campestre,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Iris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Houston,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Natalia Smüt Lopez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Jose,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Andresa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Tiffany Thomas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Dallas,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F. de Assis Braga de Oliveira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Ji-Paraná, Rondônia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Sharlotte Escobar Ramos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Comitán, Chiapas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Silvana Gómez Galeano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Neiva, Huila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Zashy Zuely del Cid Velásquez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Miguel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Emanuelly Castro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Cedral,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26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Luana Morais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Juazeiro do Norte,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Emy Yruma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Malabon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J. S. Cardoso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Parauapebas,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Jaqueline Saviery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Alfenas,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Keri Washington ("Bobo")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Clearwater,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Chilpancingo,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Jahaira DeAlto Balenciaga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Boston, Massachusetts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T. Hardin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York, South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Whispering Wind Bear Spirit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York,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Danny Henson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Baltimore,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Sophie Vásquez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Brookhaven,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Hueyapan de Ocampo,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5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Bárbara Valencia ("Barbie")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Paz, Baja California Sur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Danielle Boachie ("Dani")/Mistress Velvet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Serenity Hollis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Albany,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Aliya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Jamshedpur, Jharkhand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Cielo de Lucca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Reyna Fernandez Villanueva ("Reira Saga")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Nauta, Loreto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Piacenza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Tehuel de la Torre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Vicente,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Juarez, Chihuahua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Nona Moselle Conner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Washington, D.C.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S. Saira Mamani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Arequipa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13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Nascimento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Luís,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Rany Merces ("Nynha")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Belo Horizonte,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Titi das Chagas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Afonso Bezerra,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14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Valery Pereira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Lima, Cortés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14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Jhie Bangkiao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Leyte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Eliana Castillo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Giselle Hartzog/Giselle Hilton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Washington, D.C.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Oliver Taylor ("Ollie")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Gervais, Oregon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Roberta Fernandes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Luís Eduardo Magalhães,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Tlaquepaque,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Gretell Ceballos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Minatitlán,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Angel Haynes ("Angel Unique")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Whitehaven, Memphis, Tennessee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Ebeng Mayor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Quezon City, Metro Manila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 and beaten. 20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Kendra Torres Galeana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Jerónimo de Juárez,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20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Rayza Torriani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Tiquipaya, Cochabamba (Bolivia)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Sophie Gwen Williams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London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Laura Michelle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Magangué, Bolívar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Haven A Bailey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Park,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Karencita Mejía Núñez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Tegucigalpa, Distrito Central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22-24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Várzea Grande, Mato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Ilás Gama Nunes Andrade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Breves,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Claudia Madonna Ramírez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Jamundí,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26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Joana Domingos ("Joana D'Arc")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Largo,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Poe Black/Oliver Jackson ("Legion", "Tommi")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Slab City,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26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Rubia Carvalho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Monte Azul,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A. Raza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Faisalabad,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Roba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Faisalabad,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Yulieth Balmaceda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Pelaya, Cesar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Naucalpan,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29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Gloria Florencia Álvez Mariño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78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Montevideo (Uruguay)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30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KC Wilson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Washington, D.C.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Thaynara Moraes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Maringá,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Joaquim de Bicas,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Juliana Piropo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Vitória da Conquista,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Joaquim de Bicas,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Joaquim de Bicas,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Pamela ("Pam")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Turkey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beheaded. 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S. Militante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General Santos City,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Samir Seif Bouabadali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Stockholm (Sweden)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Santiago Cancinos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Vaqueros, Salta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3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Tijuana, Baja California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beheaded. 3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Dayana Cervantez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Tonalá,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raped, shot and mutilated. 6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Dee Dee Thomas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6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Rome, Lazio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6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Toronto, Canada (Canada)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26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Safire de Martinelly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Itaipuaçu,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Yangon (Myanmar)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Lígia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José do Rio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Cataleya Martínez Machado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Copey, Cesar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Cecy Caricia Ixpatá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Salamá, Baja Verapaz (Guatemala)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Lucíana Moscoso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10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Andrea González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Guatemala (Guatemala)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Danny Benavides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Leeze Lawrence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Stirling, Scotland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Nicolly Xavier Azevedo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Luziânia,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Arsalan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Mianwali,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Nila Gupta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London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Tierramarie Lewis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Cleveland, Ohio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Salto,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Elizabeth Rondón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Baruta, Miranda (Venezuela)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dismembered. 14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Novaa Ru Watson (EJ Boykin)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Lynchburg, Virginia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14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Ambre Audrey Istier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Montalieu-Vercieu, Isère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Daniele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Divino das Laranjeiras,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15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Josselin Alejandra Hernández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Francisco Menéndez, Ahuachapán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Kalyndra Selva Guedes Nogueira da Hora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18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Wanda Soraya De La Fuente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Cristina Rodríguez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Quito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Pompéia Ramos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Presidente Prudente,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Shirley Mejía Sánchez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Chinchiná, Caldas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Russas,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Dzhakonda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Nur-Sultan (Kazakhstan)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Adrieli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Rome, Lazio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Bebê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Paracuru,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Carla Guaraca Dominguez ("La Guaraca")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Naranjal,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Maria Eduarda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Piripiri, Piauí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T. Vijay Kumar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Tadvai, Telangana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with an axe. 25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Near (Byuu)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Arakawa, Tokyo (Japan)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Vicente González Lora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Valdivia, Los Rios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 and suffocated. 31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Cancún,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 and killed. 27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Moscow (Russia)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Adriana Díaz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Tunja, Boyacá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lynched. 28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Galvão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Londrina,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Ivonne Tlahuetl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Iztapalapa, 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Fanny Argüello Jaqueline Sánchez Sampirolly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Comaltitlán, Chiapas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Grace Mahoro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Malawi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3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Isabella Garzón Monsalve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Medellín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Crismilly Pérola ("Piu Piu", "Bombom")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5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Maha Moretto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Samylla Marry Windson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Praia de Iracema, Fortaleza,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Tatiana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Rionegro, Antioquia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Fabiana da Silva Lucas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Cruz do Capibaribe,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Kendra González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Tijuana, Baja California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 and burned. 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Valeria Carrasco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de Álvarez,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Collegai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Mardan,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Ravel Oliver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Caridade,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shot. 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Danizinha Fontiny ("Dani")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Açailândia,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Roberta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 alive. 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Fray Mando Bautista Bobadilla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Manzanillo,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Shafiq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Delhi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poisoned, smothered and strangled. 15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Barbie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Limeira,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3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Rubi Dominguez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Arlington,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Taya Ashton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Suitland,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Fatima Belén Barrios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Formosa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18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Jessica Smith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Lodi,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Aline Sánchez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Mexicaltzingo,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Tristan Frémont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Saint-Xandre, Charente-Maritime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President Prudente,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Anannyah Kumari Alex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Kochi, Kerala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Fabiola Rivera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Luis Potosí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Victoria Nuñez ("Vicky")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Paraná, Entre Rios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21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Sandy da Silva Gomes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Tijucussu,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Bryan Gallan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Koronadal City,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Patricio Bolaños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Puebla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Prof Fran Demétrio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Prachi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Mumbai, Maharashtra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 Waldorf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Shai Vanderpump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Trenton, New Jersey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Badega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Juárez, Chihuahua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Sumana Dhar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Kolkata, West Bengal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Nathalia Leticia Barbosa da Fonseca ("Bia")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Pedro do Ivaí,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Skylar Heath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Liberty City, Miami,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Dr Patrícia Targino Dutra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Malu Mejías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Concepción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Cindy Jones Torres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Guiginto, Bulacan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Gil Mendes ("Gigi")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União dos Palmares,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CoCo Chanel Wortham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Dallas,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Sabrina Martins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Joinville, Santa Catarina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Johanna Borbor ("La Diabla")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50-55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Iztapalapa, 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8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Karla Ariella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Goiânia,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9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Michell González Cortés ("Pitufa")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Carlos, Cojedes (Venezuela)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9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Alejandra Benitez ("La Power")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Miguel de Tucumán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Valentina Gámez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Cristóbal, Táchira (Venezuela)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strangled. 10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Gama,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Rawalpindi,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Fernanda Alvarado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Rosario, La Paz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Pamela Lorrany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Breu Branco,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Dandara Brum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Niterói,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Mérida Irlanda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Paz, Baja California Sur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Suelen Carey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45-50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Fortaleza,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Antonella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Camila Arcila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Doradal, Antioqua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Chilpancingo,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Dayana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Rozo,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Heloísa Ferreira ("Lora")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Abaetetuba,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Raqueli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Novo do Sul,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 Morais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Taubaté,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16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Nuray Nuriyev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Puta, Baku (Azerbaijan)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burned. 18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Lourrany Lopes Leitão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Petrolina,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Catalina Santos Arévalo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López Mateos,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Dodô Bezerra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Caruaru,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Darla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about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Chalco,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Mía Zabala Gutiérrez ("Mía Colluchi")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Playa Grande, Amapala, Valle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Pooh Johnson ("Titanizer Mua")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Shreveport, Louisiana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Uberaba,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stoned. 23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Jane McQueen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Manchester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24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Cancún,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24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Rebeca Sampaio/Raiane Santos de Matos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Caruaru,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Ana Paula Lopes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Brasília,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Claire Monserrat Jackson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Troy, Ohio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Lola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Mogi das Cruzes,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28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Nova Iguaçu,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30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Dakshayani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Salem, Tamil Nadu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30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Brisa Rafaela Dávila Rojas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 del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Zoella Rose Martinez ("Zoey")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Seattle, Washington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Hevelyn Montine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Verde,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Devanny Cardiel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León,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Kadir Murat Sözübir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Fatih, Istanbul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5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Disaya Monaee Smith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Dolton,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6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Raquel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Cabo Frio,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Kelly Alves ("Dandara")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Paudalho,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Berlin (Germany)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Ivanna Macedo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Courbevoie, Hauts-de-Seine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Alessandra Drummond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Verde,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16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Ester Vogue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Bernardo do Campo,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burned. 10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Brianna Ulmer/Brianna Hamilton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Sasha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Paris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18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Pasay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Gina Rodríguez Sinuiri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Callao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Muslimah Hasim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Maguindanao,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Paulet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Pueblo Nuevo,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Erika Tatiana Martínez García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Rosa de Copán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26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Cancun,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dismembered. 27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Cancun,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decapitated. 27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R. Tamboong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Nabas, Aklan,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Benjamin Bonin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Alvinopolis,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11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B.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Fresnillo, Zacatecas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30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Kiér Laprí Kartier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Arlington,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286000"/>
          <a:ext cx="9144000" cy="9144000"/>
          <a:chOff x="0" y="2286000"/>
          <a:chExt cx="9144000" cy="9144000"/>
        </a:xfrm>
      </p:grpSpPr>
      <p:sp>
        <p:nvSpPr>
          <p:cNvPr id="2" name="TextBox 1"/>
          <p:cNvSpPr txBox="1"/>
          <p:nvPr/>
        </p:nvSpPr>
        <p:spPr>
          <a:xfrm>
            <a:off x="0" y="2286000"/>
            <a:ext cx="9144000" cy="6858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Trans Lives Matter
</a:t>
            </a:r>
            <a:br/>
            <a:r>
              <a:rPr lang="en-US" sz="48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SAY THEIR NAMES</a:t>
            </a:r>
          </a:p>
        </p:txBody>
      </p:sp>
    </p:spTree>
  </p:cSld>
  <p:clrMapOvr>
    <a:masterClrMapping/>
  </p:clrMapOvr>
  <p:transition spd="slow" advClick="0" advTm="10000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Rafaela Bacchi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Ribeirão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11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Fendi Mon'ezah Armstrong ("Peaches")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Lithonia,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Erick Deseano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Isla,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Soledad Rojas Paúcar ("Shisha")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Tambo, Huancayo, Junin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Juana Criollo Cabascango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Roldós, Quito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14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Daniela Ramos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15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Paquita Ferreira Brasil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17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Yunieski Carey Herrera ("Yuni")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Miami,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17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Maya Borg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Tournai, Hainaut (Belgium)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hypothermia. 18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Sheila de Oliveira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João Pessoa, Paraíba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18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Asia Jynaé Foster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Houston,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Maria Clara de Oliveira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Sorocaba,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Kimberly Susan Fial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Jose,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Antonella García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Chae’Meshia Simms ("ChaeChae")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Richmond, Virginia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Bianca Pereira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Marabá,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Cristina Hernández Castillo ("La Bimbo")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Jáltipan,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27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Camille Rocha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Patos de Minas,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Laura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Mikaely Campion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Geovanna Ángulo Ramos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Santiago Suchilquitongo, Oaxaca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30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Jhennyfer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China Rivera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Milan, Lombardy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Liverman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Iguala,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Marcos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Iztapalapa, 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Rayssa Eloá Menezes Lema ("Rah")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Alumínio,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Shirley Scarleth Villarreal ("Sherlyn")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María ExMarquesado, Oaxaca de Juárez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Johana Morena Mayor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G. Rocha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Itarantim,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Chilpancingo,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Alejandra Villa Salazar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Balvanera, 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asphixiated. 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 Gomes Araújo ("Bruna Tenório")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Jacaré dos Homens,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1846659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Tati Quirós Davila</a:t>
            </a:r>
            <a:br>
              <a:rPr dirty="0"/>
            </a:br>
            <a:r>
              <a:rPr lang="en-US" sz="2400" u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>
              <a:rPr dirty="0"/>
            </a:br>
            <a:r>
              <a:rPr lang="en-US" sz="3000" b="1" u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Playas del Coco, Guanacaste (Costa Rica)</a:t>
            </a:r>
            <a:br>
              <a:rPr dirty="0"/>
            </a:br>
            <a:r>
              <a:rPr lang="en-US" sz="2400" i="1" u="none" spc="0" dirty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Vicenta de Loris ("La Chenta")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Iguala,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Serra, Espirito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burned. 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Michelle Ramos Alarcón ("Brenda")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Cartagena, Bolívar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Karen Cristina ("Kareen Vitória")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9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Juliana da Cruz Costa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Cruzeiro,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Paula Brandão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Piracicaba,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Bridget Flack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Melbourne, Victoria (Australia)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11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Sudarshan Suryavanshi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Latur, Maharashtra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Marcela Estella Vieira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Colniza, Mato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Nataly Lily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Mogi das Cruzes,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Caucaia,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13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Jaheim Bella Pugh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Prichard, Alabama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Avril ("Luna")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Lille, Nord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Paolla Bueno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Ibitinga,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Fonthoi Lima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Indaiatuba,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Yaelin Maydana Olmedo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Bahía Blanca,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Allex Noah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Russas,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Boituva,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19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Myliah Monae Mullen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Baltimore,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Wanessa Sampaio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Panaji, Goa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Alejandra Zayas Lara ("Ale")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Puebla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theme/theme1.xml><?xml version="1.0" encoding="utf-8"?>
<a:theme xmlns:a="http://schemas.openxmlformats.org/drawingml/2006/main" name="Theme50">
  <a:themeElements>
    <a:clrScheme name="Theme5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8838</Words>
  <Application>Microsoft Office PowerPoint</Application>
  <PresentationFormat>On-screen Show (4:3)</PresentationFormat>
  <Paragraphs>463</Paragraphs>
  <Slides>462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462</vt:i4>
      </vt:variant>
    </vt:vector>
  </HeadingPairs>
  <TitlesOfParts>
    <vt:vector size="464" baseType="lpstr">
      <vt:lpstr>Calibri</vt:lpstr>
      <vt:lpstr>Theme50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Anna-Jayne Metcalfe</cp:lastModifiedBy>
  <cp:revision>4</cp:revision>
  <dcterms:created xsi:type="dcterms:W3CDTF">2021-11-14T16:33:14Z</dcterms:created>
  <dcterms:modified xsi:type="dcterms:W3CDTF">2021-11-14T18:18:26Z</dcterms:modified>
  <cp:category/>
</cp:coreProperties>
</file>